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6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28B7-0F0F-F446-906B-56C69CA37DEF}" type="datetimeFigureOut">
              <a:rPr lang="en-US" smtClean="0"/>
              <a:t>5/17/11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A72B-35D6-8D4E-839A-9F607C5599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28B7-0F0F-F446-906B-56C69CA37DEF}" type="datetimeFigureOut">
              <a:rPr lang="en-US" smtClean="0"/>
              <a:t>5/17/11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A72B-35D6-8D4E-839A-9F607C5599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28B7-0F0F-F446-906B-56C69CA37DEF}" type="datetimeFigureOut">
              <a:rPr lang="en-US" smtClean="0"/>
              <a:t>5/17/11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A72B-35D6-8D4E-839A-9F607C5599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28B7-0F0F-F446-906B-56C69CA37DEF}" type="datetimeFigureOut">
              <a:rPr lang="en-US" smtClean="0"/>
              <a:t>5/17/11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A72B-35D6-8D4E-839A-9F607C5599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28B7-0F0F-F446-906B-56C69CA37DEF}" type="datetimeFigureOut">
              <a:rPr lang="en-US" smtClean="0"/>
              <a:t>5/17/11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A72B-35D6-8D4E-839A-9F607C5599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28B7-0F0F-F446-906B-56C69CA37DEF}" type="datetimeFigureOut">
              <a:rPr lang="en-US" smtClean="0"/>
              <a:t>5/17/11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A72B-35D6-8D4E-839A-9F607C5599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28B7-0F0F-F446-906B-56C69CA37DEF}" type="datetimeFigureOut">
              <a:rPr lang="en-US" smtClean="0"/>
              <a:t>5/17/11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A72B-35D6-8D4E-839A-9F607C5599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28B7-0F0F-F446-906B-56C69CA37DEF}" type="datetimeFigureOut">
              <a:rPr lang="en-US" smtClean="0"/>
              <a:t>5/17/11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A72B-35D6-8D4E-839A-9F607C5599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28B7-0F0F-F446-906B-56C69CA37DEF}" type="datetimeFigureOut">
              <a:rPr lang="en-US" smtClean="0"/>
              <a:t>5/17/11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A72B-35D6-8D4E-839A-9F607C5599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28B7-0F0F-F446-906B-56C69CA37DEF}" type="datetimeFigureOut">
              <a:rPr lang="en-US" smtClean="0"/>
              <a:t>5/17/11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A72B-35D6-8D4E-839A-9F607C5599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28B7-0F0F-F446-906B-56C69CA37DEF}" type="datetimeFigureOut">
              <a:rPr lang="en-US" smtClean="0"/>
              <a:t>5/17/11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A72B-35D6-8D4E-839A-9F607C5599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228B7-0F0F-F446-906B-56C69CA37DEF}" type="datetimeFigureOut">
              <a:rPr lang="en-US" smtClean="0"/>
              <a:t>5/17/11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CA72B-35D6-8D4E-839A-9F607C5599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1780" y="755167"/>
            <a:ext cx="8660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1.)  Mu-meson are produced when cosmic radiation interacts with atoms in the earth’s upper atmosphere.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1780" y="1498891"/>
            <a:ext cx="8660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.)  They have a half-life of approximately 2 microseconds and move at close to the speed of light.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1780" y="2295960"/>
            <a:ext cx="8660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3.)  This means that if nothing else was going on, they would travel around 600 meters before decaying into other subatomic particles.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0339" y="3033827"/>
            <a:ext cx="86606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.)  By extension, this means that if nothing else is going on, there should be very few mu-mesons close to the surface of the earth.  In fact, though, there are an enormous number at sea level. 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8898" y="4014367"/>
            <a:ext cx="8660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5.)  So what’s going on if the mu-meson is observed from the earth’s frame of reference?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9236" y="4406583"/>
            <a:ext cx="8340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.)  From the earth’s perspective, time dilation will lengthen the time of flight of the mu-mesons thereby allowing them to travel longer than one might expect.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0677" y="5048156"/>
            <a:ext cx="83402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dirty="0" smtClean="0"/>
              <a:t>.)  From the mu-meson’s perspective, length contraction will shorten the distance required to travel to get to the earth’s surface, therefore allowing the mu-mesons to get farther than expected.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40677" y="5971486"/>
            <a:ext cx="8340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.)  In both cases, relativistic effects explain the situation.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219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Polytechnic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Craig Fletcher</dc:creator>
  <cp:lastModifiedBy>Craig Fletcher</cp:lastModifiedBy>
  <cp:revision>1</cp:revision>
  <dcterms:created xsi:type="dcterms:W3CDTF">2011-05-18T05:39:20Z</dcterms:created>
  <dcterms:modified xsi:type="dcterms:W3CDTF">2011-05-18T05:53:09Z</dcterms:modified>
</cp:coreProperties>
</file>